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0773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マスクケース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205×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ﾌﾗｯﾌﾟ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70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フタつき横型封筒タイプが完全自動生産可能（大量・短納期対応可）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55976" y="1196752"/>
            <a:ext cx="453077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①買わないけど貰ったらうれしいアイテム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②風邪シーズン提案と花粉シーズン提案商品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③食事の時に「マスク」ってどうしてますか？</a:t>
            </a:r>
          </a:p>
        </p:txBody>
      </p:sp>
      <p:pic>
        <p:nvPicPr>
          <p:cNvPr id="17411" name="Picture 3" descr="C:\Users\a.ohmori.TNK\Google ドライブ\WEB商品画像\140822_商品写真\IMG_64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4248472" cy="2832315"/>
          </a:xfrm>
          <a:prstGeom prst="rect">
            <a:avLst/>
          </a:prstGeom>
          <a:noFill/>
        </p:spPr>
      </p:pic>
      <p:pic>
        <p:nvPicPr>
          <p:cNvPr id="17412" name="Picture 4" descr="C:\Users\a.ohmori.TNK\Google ドライブ\WEB商品画像\140822_商品写真\IMG_64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420888"/>
            <a:ext cx="1475656" cy="983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392</TotalTime>
  <Words>120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嶋田 ゆり</cp:lastModifiedBy>
  <cp:revision>50</cp:revision>
  <dcterms:created xsi:type="dcterms:W3CDTF">2013-04-02T06:14:51Z</dcterms:created>
  <dcterms:modified xsi:type="dcterms:W3CDTF">2022-05-24T08:57:37Z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